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6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6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21" r:id="rId136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36" Type="http://schemas.openxmlformats.org/officeDocument/2006/relationships/slide" Target="slides/slide66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6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9" name="Shape 4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" name="Google Shape;4270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71" name="Google Shape;4271;p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7.xml"/><Relationship Id="rId2" Type="http://schemas.openxmlformats.org/officeDocument/2006/relationships/notesSlide" Target="../notesSlides/notesSlide66.xml"/></Relationships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2" name="Shape 4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3" name="Google Shape;4273;p622"/>
          <p:cNvSpPr txBox="1"/>
          <p:nvPr>
            <p:ph type="title"/>
          </p:nvPr>
        </p:nvSpPr>
        <p:spPr>
          <a:xfrm>
            <a:off x="457200" y="154483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zh-CN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Putting It All Together</a:t>
            </a:r>
            <a:endParaRPr/>
          </a:p>
        </p:txBody>
      </p:sp>
      <p:sp>
        <p:nvSpPr>
          <p:cNvPr id="4274" name="Google Shape;4274;p622"/>
          <p:cNvSpPr txBox="1"/>
          <p:nvPr/>
        </p:nvSpPr>
        <p:spPr>
          <a:xfrm>
            <a:off x="1143000" y="1028700"/>
            <a:ext cx="6705600" cy="37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Exposition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Rising Action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Climax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Falling Action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Resolution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5" name="Google Shape;4275;p622"/>
          <p:cNvSpPr/>
          <p:nvPr/>
        </p:nvSpPr>
        <p:spPr>
          <a:xfrm>
            <a:off x="3962400" y="1314450"/>
            <a:ext cx="1524000" cy="28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6" name="Google Shape;4276;p622"/>
          <p:cNvSpPr/>
          <p:nvPr/>
        </p:nvSpPr>
        <p:spPr>
          <a:xfrm>
            <a:off x="0" y="2743200"/>
            <a:ext cx="1524000" cy="28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7" name="Google Shape;4277;p622"/>
          <p:cNvSpPr/>
          <p:nvPr/>
        </p:nvSpPr>
        <p:spPr>
          <a:xfrm>
            <a:off x="4495800" y="4171950"/>
            <a:ext cx="1524000" cy="28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8" name="Google Shape;4278;p622"/>
          <p:cNvSpPr txBox="1"/>
          <p:nvPr/>
        </p:nvSpPr>
        <p:spPr>
          <a:xfrm>
            <a:off x="5867400" y="1143000"/>
            <a:ext cx="22098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Arial"/>
              <a:buNone/>
            </a:pPr>
            <a:r>
              <a:rPr b="1" i="0" lang="zh-CN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Beginning of Story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9" name="Google Shape;4279;p622"/>
          <p:cNvSpPr txBox="1"/>
          <p:nvPr/>
        </p:nvSpPr>
        <p:spPr>
          <a:xfrm>
            <a:off x="5562600" y="2457450"/>
            <a:ext cx="2590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Arial"/>
              <a:buNone/>
            </a:pPr>
            <a:r>
              <a:rPr b="1" i="0" lang="zh-CN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Middle of Story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0" name="Google Shape;4280;p622"/>
          <p:cNvSpPr txBox="1"/>
          <p:nvPr/>
        </p:nvSpPr>
        <p:spPr>
          <a:xfrm>
            <a:off x="6324600" y="4057650"/>
            <a:ext cx="2057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Arial"/>
              <a:buNone/>
            </a:pPr>
            <a:r>
              <a:rPr b="1" i="0" lang="zh-CN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End of Story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